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FDE89-A3B9-4756-A40C-37886184CAEE}" type="datetimeFigureOut">
              <a:rPr lang="pl-PL" smtClean="0"/>
              <a:pPr/>
              <a:t>2021-10-18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999F-671D-4DFF-BE2D-C1DF55BC14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Bahnschrift SemiBold" pitchFamily="34" charset="0"/>
              </a:rPr>
              <a:t>Prezentacja na  temat Cypriana Kamila Norwida</a:t>
            </a:r>
            <a:endParaRPr lang="pl-PL" dirty="0">
              <a:latin typeface="Bahnschrift Semi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sz="2800" dirty="0" smtClean="0"/>
              <a:t>                                   </a:t>
            </a:r>
            <a:r>
              <a:rPr lang="pl-PL" sz="2800" dirty="0" smtClean="0">
                <a:solidFill>
                  <a:schemeClr val="tx1"/>
                </a:solidFill>
              </a:rPr>
              <a:t>Damian Arkuszewski 8a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4365104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Cyprian Kamil Norwid to polski poeta, który jest uznawany za jednego z czterech najważniejszych poetów romantycznych.</a:t>
            </a:r>
          </a:p>
        </p:txBody>
      </p:sp>
      <p:pic>
        <p:nvPicPr>
          <p:cNvPr id="1026" name="Picture 2" descr="Cyprian Kamil Norwid – Wikipedia, wolna encyklo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2656"/>
            <a:ext cx="2651458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3789040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Żył w latach 1821-1883, tworzył dzieła w epoce romantyzmu. Miał ojca- Jana i matkę- Ludwikę, nie miał rodzeństwa. Do 1844 roku mieszkał w Polsce a w 1844 roku przeniósł się do Rzymu.</a:t>
            </a:r>
          </a:p>
        </p:txBody>
      </p:sp>
      <p:sp>
        <p:nvSpPr>
          <p:cNvPr id="15362" name="AutoShape 2" descr="Dwór w Głuchach – miejsce urodzenia Norwida | Budujemy nowy dom – dwór  szlacheck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4" name="AutoShape 4" descr="Dwór w Głuchach – miejsce urodzenia Norwida | Budujemy nowy dom – dwór  szlachecki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04664"/>
            <a:ext cx="4339183" cy="325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3068960"/>
            <a:ext cx="4968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Podróże Norwida:</a:t>
            </a:r>
          </a:p>
          <a:p>
            <a:pPr marL="342900" indent="-342900">
              <a:buAutoNum type="arabicPeriod"/>
            </a:pPr>
            <a:r>
              <a:rPr lang="pl-PL" dirty="0" smtClean="0"/>
              <a:t>Drezno- 1844</a:t>
            </a:r>
          </a:p>
          <a:p>
            <a:pPr marL="342900" indent="-342900">
              <a:buAutoNum type="arabicPeriod"/>
            </a:pPr>
            <a:r>
              <a:rPr lang="pl-PL" dirty="0"/>
              <a:t> </a:t>
            </a:r>
            <a:r>
              <a:rPr lang="pl-PL" dirty="0" smtClean="0"/>
              <a:t>Wenecja i Florencja</a:t>
            </a:r>
          </a:p>
          <a:p>
            <a:pPr marL="342900" indent="-342900">
              <a:buAutoNum type="arabicPeriod"/>
            </a:pPr>
            <a:r>
              <a:rPr lang="pl-PL" dirty="0" smtClean="0"/>
              <a:t> Berlin- 1846</a:t>
            </a:r>
          </a:p>
          <a:p>
            <a:pPr marL="342900" indent="-342900">
              <a:buAutoNum type="arabicPeriod"/>
            </a:pPr>
            <a:r>
              <a:rPr lang="pl-PL" dirty="0"/>
              <a:t> </a:t>
            </a:r>
            <a:r>
              <a:rPr lang="pl-PL" dirty="0" smtClean="0"/>
              <a:t>Aresztowany i zmuszony do wyjazdu z Prus w 1846 udał się do Brukseli</a:t>
            </a:r>
          </a:p>
          <a:p>
            <a:pPr marL="342900" indent="-342900">
              <a:buAutoNum type="arabicPeriod"/>
            </a:pPr>
            <a:r>
              <a:rPr lang="pl-PL" dirty="0" smtClean="0"/>
              <a:t> Zamieszkanie w Paryżu 1849-1952</a:t>
            </a:r>
          </a:p>
          <a:p>
            <a:pPr marL="342900" indent="-342900">
              <a:buAutoNum type="arabicPeriod"/>
            </a:pPr>
            <a:r>
              <a:rPr lang="pl-PL" dirty="0"/>
              <a:t> </a:t>
            </a:r>
            <a:r>
              <a:rPr lang="pl-PL" dirty="0" smtClean="0"/>
              <a:t>1853 Emigracja do Nowego Jorku</a:t>
            </a:r>
          </a:p>
          <a:p>
            <a:pPr marL="342900" indent="-342900">
              <a:buAutoNum type="arabicPeriod"/>
            </a:pPr>
            <a:r>
              <a:rPr lang="pl-PL" dirty="0"/>
              <a:t> </a:t>
            </a:r>
            <a:r>
              <a:rPr lang="pl-PL" dirty="0" smtClean="0"/>
              <a:t>1854 Powrót do Francji</a:t>
            </a:r>
          </a:p>
        </p:txBody>
      </p:sp>
      <p:sp>
        <p:nvSpPr>
          <p:cNvPr id="28674" name="AutoShape 2" descr="Militarny stary samolot obraz stock. Obraz złożonej z samolot - 2373902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764704"/>
            <a:ext cx="3760837" cy="227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2996952"/>
            <a:ext cx="4752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Jego najsłynniejsze dzieła to:</a:t>
            </a:r>
          </a:p>
          <a:p>
            <a:r>
              <a:rPr lang="pl-PL" dirty="0" smtClean="0"/>
              <a:t>1.Bema </a:t>
            </a:r>
            <a:r>
              <a:rPr lang="pl-PL" dirty="0"/>
              <a:t>pamięci żałobny rapsod </a:t>
            </a:r>
          </a:p>
          <a:p>
            <a:r>
              <a:rPr lang="pl-PL" dirty="0" smtClean="0"/>
              <a:t>2.Coś </a:t>
            </a:r>
            <a:r>
              <a:rPr lang="pl-PL" dirty="0"/>
              <a:t>ty Atenom zrobił, Sokratesie </a:t>
            </a:r>
          </a:p>
          <a:p>
            <a:r>
              <a:rPr lang="pl-PL" dirty="0" smtClean="0"/>
              <a:t>3.Do </a:t>
            </a:r>
            <a:r>
              <a:rPr lang="pl-PL" dirty="0"/>
              <a:t>obywatela Johna Brown </a:t>
            </a:r>
          </a:p>
          <a:p>
            <a:r>
              <a:rPr lang="pl-PL" dirty="0" smtClean="0"/>
              <a:t>4.W </a:t>
            </a:r>
            <a:r>
              <a:rPr lang="pl-PL" dirty="0"/>
              <a:t>Weronie.</a:t>
            </a:r>
          </a:p>
          <a:p>
            <a:r>
              <a:rPr lang="pl-PL" dirty="0" smtClean="0"/>
              <a:t>5.Italiam</a:t>
            </a:r>
            <a:r>
              <a:rPr lang="pl-PL" dirty="0"/>
              <a:t>!, Italiam!</a:t>
            </a:r>
          </a:p>
          <a:p>
            <a:r>
              <a:rPr lang="pl-PL" dirty="0" smtClean="0"/>
              <a:t>6.Moja </a:t>
            </a:r>
            <a:r>
              <a:rPr lang="pl-PL" dirty="0"/>
              <a:t>ojczyzna.</a:t>
            </a:r>
          </a:p>
          <a:p>
            <a:r>
              <a:rPr lang="pl-PL" dirty="0" smtClean="0"/>
              <a:t>7.Pieśń </a:t>
            </a:r>
            <a:r>
              <a:rPr lang="pl-PL" dirty="0"/>
              <a:t>od ziemi naszej.</a:t>
            </a:r>
          </a:p>
          <a:p>
            <a:r>
              <a:rPr lang="pl-PL" dirty="0" smtClean="0"/>
              <a:t>8.Vade-mecum.</a:t>
            </a:r>
            <a:endParaRPr lang="pl-PL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4664"/>
            <a:ext cx="299805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smtClean="0"/>
              <a:t>Dziękuję 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                            Damian Arkuszewski</a:t>
            </a:r>
            <a:endParaRPr lang="pl-PL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147</Words>
  <Application>Microsoft Office PowerPoint</Application>
  <PresentationFormat>Pokaz na ekranie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na  temat Cypriana Kamila Norwida</vt:lpstr>
      <vt:lpstr>Slajd 2</vt:lpstr>
      <vt:lpstr>Slajd 3</vt:lpstr>
      <vt:lpstr>Slajd 4</vt:lpstr>
      <vt:lpstr>Slajd 5</vt:lpstr>
      <vt:lpstr>Dziękuję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na  temat Cypriana Kamila Norwida</dc:title>
  <dc:creator>TSA</dc:creator>
  <cp:lastModifiedBy>Konrad</cp:lastModifiedBy>
  <cp:revision>7</cp:revision>
  <dcterms:created xsi:type="dcterms:W3CDTF">2021-10-07T16:44:10Z</dcterms:created>
  <dcterms:modified xsi:type="dcterms:W3CDTF">2021-10-18T17:57:27Z</dcterms:modified>
</cp:coreProperties>
</file>