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AF1384-AB4E-4470-82A2-30A6681546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400" dirty="0"/>
              <a:t>Cyprian Kamil Norwid ,, Werona ’’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4FDA1B0-9181-4CB0-92BA-2078B7200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Alicja Dulska</a:t>
            </a:r>
          </a:p>
        </p:txBody>
      </p:sp>
    </p:spTree>
    <p:extLst>
      <p:ext uri="{BB962C8B-B14F-4D97-AF65-F5344CB8AC3E}">
        <p14:creationId xmlns:p14="http://schemas.microsoft.com/office/powerpoint/2010/main" xmlns="" val="78993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8B86786-3D35-4407-9886-F4BB0D52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</a:t>
            </a:r>
            <a:r>
              <a:rPr lang="pl-PL" dirty="0" smtClean="0"/>
              <a:t>Zw</a:t>
            </a:r>
            <a:r>
              <a:rPr lang="pl-PL" dirty="0" smtClean="0"/>
              <a:t>rotka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B3861CE-1614-4673-800A-C5190D698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070" y="2103120"/>
            <a:ext cx="4170784" cy="267415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Nad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Kapuletich</a:t>
            </a: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 Montekich domem,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Spłukane deszczem, poruszone gromem,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Łagodne oko błękitu.</a:t>
            </a:r>
          </a:p>
          <a:p>
            <a:pPr marL="0" indent="0" algn="l">
              <a:buNone/>
            </a:pPr>
            <a:endParaRPr lang="pl-PL" b="0" i="0" dirty="0">
              <a:solidFill>
                <a:srgbClr val="000000"/>
              </a:solidFill>
              <a:effectLst/>
              <a:latin typeface="Gelasio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Pogoda 30 sierpnia. Jaka temperatura? Gdzie pada deszcz? Gdzie są burze?">
            <a:extLst>
              <a:ext uri="{FF2B5EF4-FFF2-40B4-BE49-F238E27FC236}">
                <a16:creationId xmlns:a16="http://schemas.microsoft.com/office/drawing/2014/main" xmlns="" id="{E2DB0949-A403-476C-B314-6DFB26256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9502" y="899593"/>
            <a:ext cx="4422711" cy="394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332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4FF6FF-7FC8-42F7-AF18-0EBF81F2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2. </a:t>
            </a:r>
            <a:r>
              <a:rPr lang="pl-PL" dirty="0" smtClean="0"/>
              <a:t>Zw</a:t>
            </a:r>
            <a:r>
              <a:rPr lang="pl-PL" dirty="0" smtClean="0"/>
              <a:t>rotka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851058D-FA41-438A-99D5-E3107A49E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4400939" cy="4020846"/>
          </a:xfrm>
        </p:spPr>
        <p:txBody>
          <a:bodyPr/>
          <a:lstStyle/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Patrzy na gruzy nieprzyjaznych grodów,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 rozwalone bramy do ogrodów 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</a:t>
            </a:r>
            <a:endParaRPr lang="pl-PL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 gwiazdę zrzuca ze szczytu;</a:t>
            </a:r>
          </a:p>
          <a:p>
            <a:endParaRPr lang="pl-PL" dirty="0"/>
          </a:p>
        </p:txBody>
      </p:sp>
      <p:pic>
        <p:nvPicPr>
          <p:cNvPr id="2050" name="Picture 2" descr="Znikają gruzy po fabryce Dallas. Deweloper zbuduje mieszkania [ZDJĘCIA] -  zdjęcie nr 20">
            <a:extLst>
              <a:ext uri="{FF2B5EF4-FFF2-40B4-BE49-F238E27FC236}">
                <a16:creationId xmlns:a16="http://schemas.microsoft.com/office/drawing/2014/main" xmlns="" id="{6AB19BEB-F582-4E06-9B08-97C99FED1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4113" y="1695242"/>
            <a:ext cx="5614250" cy="371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576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E0BD68-41F2-4525-A249-9F768597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 </a:t>
            </a:r>
            <a:r>
              <a:rPr lang="pl-PL" dirty="0" smtClean="0"/>
              <a:t>Zw</a:t>
            </a:r>
            <a:r>
              <a:rPr lang="pl-PL" dirty="0" smtClean="0"/>
              <a:t>rotka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426435-5A2B-45FA-BB68-B2968DDC5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3645159" cy="4020846"/>
          </a:xfrm>
        </p:spPr>
        <p:txBody>
          <a:bodyPr/>
          <a:lstStyle/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Cyprysy mówią, że to dla Julietty,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Że dla Romea 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ta łza znad planety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Spada... i groby przecieka;</a:t>
            </a:r>
          </a:p>
          <a:p>
            <a:endParaRPr lang="pl-PL" dirty="0"/>
          </a:p>
        </p:txBody>
      </p:sp>
      <p:pic>
        <p:nvPicPr>
          <p:cNvPr id="3074" name="Picture 2" descr="Czysty jak łza…z czego składają się łzy? - Odkrywcy Zdrowia">
            <a:extLst>
              <a:ext uri="{FF2B5EF4-FFF2-40B4-BE49-F238E27FC236}">
                <a16:creationId xmlns:a16="http://schemas.microsoft.com/office/drawing/2014/main" xmlns="" id="{0846AF54-E43A-43E4-9C14-D7461502F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0791" y="1328394"/>
            <a:ext cx="5860686" cy="391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507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6C4797-8174-49A9-A7B2-C6C72D71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4. </a:t>
            </a:r>
            <a:r>
              <a:rPr lang="pl-PL" dirty="0" smtClean="0"/>
              <a:t>Zw</a:t>
            </a:r>
            <a:r>
              <a:rPr lang="pl-PL" dirty="0" smtClean="0"/>
              <a:t>rotka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8983C1E-55C9-4F9D-87E7-48C0931F7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11354"/>
            <a:ext cx="3691812" cy="3823685"/>
          </a:xfrm>
        </p:spPr>
        <p:txBody>
          <a:bodyPr/>
          <a:lstStyle/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ludzie mówią, i mówią uczenie,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Że to nie łzy są, ale że kamienie,</a:t>
            </a:r>
          </a:p>
          <a:p>
            <a:pPr marL="0" indent="0" algn="l">
              <a:buNone/>
            </a:pP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 </a:t>
            </a:r>
            <a:r>
              <a:rPr lang="pl-PL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pl-P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że nikt na nie... nie czeka!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098" name="Picture 2" descr="Kamienie nerkowe wyrok czy incydent? - Zdrowe odżywianie">
            <a:extLst>
              <a:ext uri="{FF2B5EF4-FFF2-40B4-BE49-F238E27FC236}">
                <a16:creationId xmlns:a16="http://schemas.microsoft.com/office/drawing/2014/main" xmlns="" id="{9ACC4855-AC79-4080-B7F7-E9BF6529D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3052" y="1328394"/>
            <a:ext cx="5086638" cy="340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517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29</TotalTime>
  <Words>104</Words>
  <Application>Microsoft Office PowerPoint</Application>
  <PresentationFormat>Niestandardowy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Mydło</vt:lpstr>
      <vt:lpstr>Cyprian Kamil Norwid ,, Werona ’’</vt:lpstr>
      <vt:lpstr>1. Zwrotka </vt:lpstr>
      <vt:lpstr>2. Zwrotka </vt:lpstr>
      <vt:lpstr>3. Zwrotka </vt:lpstr>
      <vt:lpstr>4. Zwrotka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Cyprian Kamil Norwid ,, Werona ’’</dc:title>
  <dc:creator>Alicja Dulska</dc:creator>
  <cp:lastModifiedBy>Konrad</cp:lastModifiedBy>
  <cp:revision>5</cp:revision>
  <dcterms:created xsi:type="dcterms:W3CDTF">2021-10-05T15:37:26Z</dcterms:created>
  <dcterms:modified xsi:type="dcterms:W3CDTF">2021-10-18T17:36:44Z</dcterms:modified>
</cp:coreProperties>
</file>